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3" r:id="rId5"/>
    <p:sldId id="262" r:id="rId6"/>
    <p:sldId id="296" r:id="rId7"/>
    <p:sldId id="263" r:id="rId8"/>
    <p:sldId id="298" r:id="rId9"/>
    <p:sldId id="297" r:id="rId10"/>
    <p:sldId id="264" r:id="rId11"/>
    <p:sldId id="265" r:id="rId12"/>
    <p:sldId id="304" r:id="rId13"/>
    <p:sldId id="259" r:id="rId14"/>
    <p:sldId id="260" r:id="rId15"/>
    <p:sldId id="285" r:id="rId16"/>
    <p:sldId id="288" r:id="rId17"/>
    <p:sldId id="286" r:id="rId18"/>
    <p:sldId id="289" r:id="rId19"/>
    <p:sldId id="290" r:id="rId20"/>
    <p:sldId id="284" r:id="rId21"/>
    <p:sldId id="292" r:id="rId22"/>
    <p:sldId id="293" r:id="rId23"/>
    <p:sldId id="266" r:id="rId24"/>
    <p:sldId id="299" r:id="rId25"/>
    <p:sldId id="300" r:id="rId26"/>
    <p:sldId id="267" r:id="rId27"/>
    <p:sldId id="305" r:id="rId28"/>
    <p:sldId id="306" r:id="rId29"/>
    <p:sldId id="307" r:id="rId30"/>
    <p:sldId id="268" r:id="rId31"/>
    <p:sldId id="269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277" r:id="rId49"/>
    <p:sldId id="278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282" r:id="rId68"/>
    <p:sldId id="344" r:id="rId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B6EA3E-336B-4981-B23C-FB1CAB71D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917EB8-1D74-4C52-BBEE-16143CAB2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CAC55D-28E3-4F03-8B9B-F8C9EE49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692CC6-907E-4F6E-AEC5-DE15DCA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F6D53B-DEAA-443E-B620-4B441BB6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355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1E4ACB-61E4-4DD0-BA54-15746C66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E7375D-08E4-4879-9EC7-F30424C38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0180AA-A901-40CD-A665-637BC178F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D9C0BC-4065-4929-B074-ABE8DDD80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CE4883-E7DA-4CC8-B964-A56B28D1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C9E5FF5-CB48-46FA-8937-670CA9410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6E74DE-8775-40ED-A6B7-135A7EB96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510469-CFD5-4EF4-B864-EB7C3A3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6A5334-EB6B-4FCC-A212-98DFD2589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784EFB-65CD-4805-8ACF-6C381CA1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64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CD434-9ABA-404A-908B-D87FE4E8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D5745F-74C2-486E-9CD7-10BBAFA75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EE0D94-D179-40A1-BAEA-C315F6CD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054C17-F56F-4F19-AD0F-E8F7D682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6CF2BC-6F67-4713-A8CF-9213A2B1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28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04ACBB-7F1C-4067-8A72-9272BC72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8F5675-B9C9-4AEA-91AE-9B21634BA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89E0E2-16FD-45D6-A693-C8924CE1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D037AA-B6E9-40D4-AB0C-154A0A590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2A304A-3C3F-48B1-B902-39ACECAF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68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35189-6D1B-4DB8-ADCC-60CDA8AF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8B2164-8BD7-4BE3-AF7E-CF332DA79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FFFB50-AB53-41B3-9E0E-5AD6051EF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8B897A-2F0A-4633-8778-E6804E6E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87649B-FB1C-47F0-828E-A3BA3ACA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9EFE71-C4AD-40A0-9DA7-7BF4F728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827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17D33-E42F-445A-A554-E86B09EA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6EB65D-3722-496C-9D3C-F31D2E839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087C57-FD43-4680-B8A6-DAF8C83F0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41347C7-41E7-4020-9012-647BEDEA2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908AA8-B16B-481A-BABF-6C95E0ABF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AD3395-F7FF-4741-9796-8D9586BB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B427F7C-4831-43D0-9FA9-59C864D3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4A584DD-345C-481F-A2CA-91CB2D2A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64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BCA0A9-2F08-49FF-A03E-329C633CD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101ACB-84BC-4EC7-A49C-50645CC8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50DC988-0957-46DC-965A-F70408D32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73F5D0-D7C8-4F27-8CB4-40914AA1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839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F3C1ABD-BCAD-4927-9474-FABF188B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18EDBC4-67F0-4374-AC06-7EBD1069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0C8263-9380-414E-8F3D-FA445DE9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43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7B18D-68BB-4C8D-BA3E-4DD5753C5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F2CEB1-7A36-435C-8A5C-865FFF0A9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F11E80-8608-45C6-B5EF-26B0CFFDF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DB207A-DF04-4AB6-A451-7CB3632E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46B05F-7DDB-4DA3-8813-54DCA667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F0E186-4DA2-4B87-9E34-A7B266C4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62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2FBCBA-2532-47CD-9B04-6E5D7307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7D03372-96C1-42B8-A4A0-6C9028D47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9BC55D-3490-4165-B603-68A1F52B4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AC0DB9-EAF8-4855-9BFD-A92F50A51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059B3-9363-44BF-BDF3-DE815F4A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F70F0A-8F4A-4860-ADF2-1B4328CE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994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54DA5E-8DF4-44AC-97F7-874788A6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0A61E4-C13C-4F30-A9FB-5524C7262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6BC977-1825-4A70-9F61-31F4DFF70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2F9A4-CE83-4ED6-BAB2-5B32D1797285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253C8A-5172-4A6E-A8CE-8A3C8ECEC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F0CE63-EA9D-404E-A7E3-9BE4CBEB8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2B81D-5227-4D05-9804-3A80385433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362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parks.gogo.co.nz/ch340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arduinochutiyan/home/nodemcu/arduino-%E7%92%B0%E5%A2%83%E5%BB%BA%E7%BD%AE-%E5%AE%89%E8%A3%9Desp8266%E9%96%8B%E7%99%BC%E6%9D%BF" TargetMode="External"/><Relationship Id="rId2" Type="http://schemas.openxmlformats.org/officeDocument/2006/relationships/hyperlink" Target="http://arduino.esp8266.com/stable/package_esp8266com_index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4A801-7115-4EAF-98D5-E3B2BD88B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437" y="376373"/>
            <a:ext cx="9763125" cy="3751701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智慧物聯網</a:t>
            </a:r>
            <a:br>
              <a:rPr lang="en-US" altLang="zh-TW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課程單元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以自行建置的</a:t>
            </a:r>
            <a:r>
              <a:rPr lang="en-US" altLang="zh-TW" dirty="0" err="1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IoTTalk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雲端平台</a:t>
            </a:r>
            <a:r>
              <a:rPr lang="en-US" altLang="zh-TW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實作實體開關燈實驗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A34B4B-DBCE-4D39-9F25-868802B1E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7574" y="4358126"/>
            <a:ext cx="5276850" cy="1655762"/>
          </a:xfrm>
        </p:spPr>
        <p:txBody>
          <a:bodyPr>
            <a:normAutofit/>
          </a:bodyPr>
          <a:lstStyle/>
          <a:p>
            <a:pPr algn="just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亞洲大學資訊工程學系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授課教師：陳興忠 特聘教授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947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43" y="1325563"/>
            <a:ext cx="11415714" cy="2103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驅動程式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ch340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driver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使得該模組可以與電腦透過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USB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連線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下載連結：</a:t>
            </a:r>
            <a:r>
              <a:rPr lang="en-US" altLang="zh-TW" dirty="0">
                <a:hlinkClick r:id="rId2"/>
              </a:rPr>
              <a:t>CH340 Drivers for Windows, Mac and Linux (gogo.co.nz)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開發環境的電腦安裝同時並須透過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USB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否則安裝會失敗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DFA3FA-0F73-4C6E-A23B-699E8C3C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392" y="3552284"/>
            <a:ext cx="4813464" cy="3115692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D10E5B09-836C-4FC9-995A-C0A51243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079146" cy="1325563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</p:txBody>
      </p:sp>
    </p:spTree>
    <p:extLst>
      <p:ext uri="{BB962C8B-B14F-4D97-AF65-F5344CB8AC3E}">
        <p14:creationId xmlns:p14="http://schemas.microsoft.com/office/powerpoint/2010/main" val="74557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18" y="1199534"/>
            <a:ext cx="12192000" cy="675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選取工具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開發版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Board (2.7.2) &gt; NodeMCU 1.0(ESP-12E Module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166DA8-CFD5-47D0-872B-38179185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748602"/>
            <a:ext cx="8686801" cy="486162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8A29A1A5-E7CC-4BC1-A54F-61B57E9A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217" y="0"/>
            <a:ext cx="11380595" cy="1325563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</p:txBody>
      </p:sp>
    </p:spTree>
    <p:extLst>
      <p:ext uri="{BB962C8B-B14F-4D97-AF65-F5344CB8AC3E}">
        <p14:creationId xmlns:p14="http://schemas.microsoft.com/office/powerpoint/2010/main" val="158848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66821-4819-43C6-848D-0A5590EB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3A471-A75F-4712-A311-B20710EA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5" y="1600199"/>
            <a:ext cx="10901855" cy="436179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實驗平台建立教學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ESP8266 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的基本認識與環境設定</a:t>
            </a:r>
          </a:p>
          <a:p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實驗單一：基於自建</a:t>
            </a:r>
            <a:r>
              <a:rPr lang="en-US" altLang="zh-TW" b="1" dirty="0" err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平台使用開關控制實體燈泡的實驗</a:t>
            </a:r>
            <a:endParaRPr lang="en-US" altLang="zh-TW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6213" indent="-176213"/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實驗單元二：基於自建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三個開關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三個實體燈泡的實驗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實驗單元三：基於自建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平台分別使用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三個不同裝置的開關控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制三個實體元燈泡的實驗</a:t>
            </a:r>
          </a:p>
        </p:txBody>
      </p:sp>
    </p:spTree>
    <p:extLst>
      <p:ext uri="{BB962C8B-B14F-4D97-AF65-F5344CB8AC3E}">
        <p14:creationId xmlns:p14="http://schemas.microsoft.com/office/powerpoint/2010/main" val="2488592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新增專案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開啟專案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0822FE-457A-48EA-BB50-4E35973B4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477962"/>
            <a:ext cx="10058400" cy="516824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6B8C49-1DFD-42E1-AF2B-23A60147E3DD}"/>
              </a:ext>
            </a:extLst>
          </p:cNvPr>
          <p:cNvSpPr/>
          <p:nvPr/>
        </p:nvSpPr>
        <p:spPr>
          <a:xfrm>
            <a:off x="2143125" y="1936750"/>
            <a:ext cx="914400" cy="34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83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95" y="1895967"/>
            <a:ext cx="4295775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在頁籤選項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中新增一個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07E876-1B54-4609-B3E5-8AF53920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895967"/>
            <a:ext cx="782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9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6" y="1406908"/>
            <a:ext cx="4295775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中設定一個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在左圖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選項中的數字呈現的下拉式清單選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“1”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然後以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“Save”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76D0A4-88FF-45F4-9A6D-0D1F80E4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406908"/>
            <a:ext cx="673236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8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71" y="175939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物件檢視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17" y="1696900"/>
            <a:ext cx="429577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在頁籤選項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中新增一個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中設定一個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在左圖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選項中的數字呈現的下拉式清單選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“1”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，然後以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“Save”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存檔，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畫面呈現如右圖所示。</a:t>
            </a:r>
            <a:endParaRPr lang="en-US" altLang="zh-TW" dirty="0">
              <a:solidFill>
                <a:srgbClr val="7030A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100A3C-020F-4494-A843-4B9F6C83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86" y="1244271"/>
            <a:ext cx="6945203" cy="54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715" y="1969161"/>
            <a:ext cx="4295775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新增一個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如右圖所示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99989F-E8B1-4198-8AA5-09922A7E0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90" y="1946499"/>
            <a:ext cx="6982613" cy="38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7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279189"/>
            <a:ext cx="10515600" cy="1142936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871" y="1550460"/>
            <a:ext cx="9546021" cy="9214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畫面呈現如下圖所示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BA18A3-954B-4BCA-991B-BC1A07AE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2436726"/>
            <a:ext cx="10704462" cy="37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3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341111"/>
            <a:ext cx="10515600" cy="1142936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新增物件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62" y="1484047"/>
            <a:ext cx="8283162" cy="41723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“D1”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，如下左圖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“Save”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後，畫面如下右圖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BFE85F-097B-427A-8ECA-67C32F4B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26" y="2861482"/>
            <a:ext cx="4122285" cy="39378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283D7D-0CEE-4151-B2E0-B7D2D414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995" y="2861482"/>
            <a:ext cx="6875799" cy="22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66821-4819-43C6-848D-0A5590EB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3A471-A75F-4712-A311-B20710EA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5" y="1600199"/>
            <a:ext cx="10901855" cy="4361794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實驗平台建立教學</a:t>
            </a:r>
            <a:endParaRPr lang="en-US" altLang="zh-TW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實驗單一：基於自建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平台使用開關控制實體燈泡的實驗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6213" indent="-176213"/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實驗單元二：基於自建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三個開關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三個實體燈泡的實驗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實驗單元三：基於自建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平台分別使用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三個不同裝置的開關控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制三個實體元燈泡的實驗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7584FB-424C-4F10-AE57-A3BC29FE32D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10791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049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建立物件的關聯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291"/>
            <a:ext cx="11671998" cy="11944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將兩個物件連線做關聯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(Switch1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圖示本身各點選一下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就完成關聯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如下圖所示</a:t>
            </a:r>
            <a:endParaRPr lang="en-US" altLang="zh-TW" dirty="0">
              <a:solidFill>
                <a:srgbClr val="7030A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114BE46-C40D-47F3-9318-537E78A0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9" y="3275763"/>
            <a:ext cx="7480377" cy="321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3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90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物件的檢視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90" y="1387608"/>
            <a:ext cx="3744310" cy="495012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在頁籤選項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中新增一個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中設定一個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開關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設定開啟一個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將兩個物件連線做關聯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(Switch1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圖示本身各點選一下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就完成關聯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點選兩圖示中間的 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“Join1”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的連接點</a:t>
            </a:r>
            <a:endParaRPr lang="en-US" altLang="zh-TW" dirty="0">
              <a:solidFill>
                <a:srgbClr val="7030A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0B6563-F3B4-4255-96C8-4D659806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79" y="1214930"/>
            <a:ext cx="7956331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81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52" y="21032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52" y="1350700"/>
            <a:ext cx="3450020" cy="495012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在上圖示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中點選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會顯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示下圖出現的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2f36f9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的型號數字表示目前選取的模組為 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solidFill>
                <a:srgbClr val="7030A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04C2AD-0FA4-47E3-8564-6922BAA6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626" y="1387608"/>
            <a:ext cx="6811326" cy="183858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F9112E8-9C4E-4646-B1D2-A0DDF6AE5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26" y="4400616"/>
            <a:ext cx="6744641" cy="1876687"/>
          </a:xfrm>
          <a:prstGeom prst="rect">
            <a:avLst/>
          </a:prstGeom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589B8A4B-C3B7-40DB-AD66-BF9F490BF05E}"/>
              </a:ext>
            </a:extLst>
          </p:cNvPr>
          <p:cNvSpPr/>
          <p:nvPr/>
        </p:nvSpPr>
        <p:spPr>
          <a:xfrm>
            <a:off x="7672552" y="3531476"/>
            <a:ext cx="430924" cy="5885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50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模組的程式燒錄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4904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ArduTalk_ESP12e_1_t7”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打開並修改其中的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#define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“(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)"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[LENTH_INFO] = "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DefaultMyAP_SSID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名稱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  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DefaultMyAP_PASS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最後將程式燒錄至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530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模組的程式燒錄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52187"/>
            <a:ext cx="9978438" cy="117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ArduTalk_ESP12e_1_t7”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打開並修改其中的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#define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“(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)"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453AC1-A704-4024-A971-6ADCDF82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58" y="2034307"/>
            <a:ext cx="7335721" cy="47464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2693A0-11B3-4D29-8844-4574763D0077}"/>
              </a:ext>
            </a:extLst>
          </p:cNvPr>
          <p:cNvSpPr/>
          <p:nvPr/>
        </p:nvSpPr>
        <p:spPr>
          <a:xfrm>
            <a:off x="4853355" y="5554606"/>
            <a:ext cx="622998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42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程式燒錄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98" y="1325563"/>
            <a:ext cx="4755777" cy="4904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ArduTalk_ESP12e_1_t7”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打開並修改其中的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[LENTH_INFO] = “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DefaultMyAP_SSID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名稱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  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DefaultMyAP_PASS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最後將程式燒錄至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48B89A-167F-42E8-9C6E-1300C7E2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76" y="537826"/>
            <a:ext cx="6482715" cy="5610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7EB276-2CF2-47D0-A0FA-B3FA5BB9DDD0}"/>
              </a:ext>
            </a:extLst>
          </p:cNvPr>
          <p:cNvSpPr/>
          <p:nvPr/>
        </p:nvSpPr>
        <p:spPr>
          <a:xfrm>
            <a:off x="8430568" y="3676113"/>
            <a:ext cx="622998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41A759-DF24-491E-B9BD-EE9123BF48AA}"/>
              </a:ext>
            </a:extLst>
          </p:cNvPr>
          <p:cNvSpPr/>
          <p:nvPr/>
        </p:nvSpPr>
        <p:spPr>
          <a:xfrm>
            <a:off x="8222383" y="4891986"/>
            <a:ext cx="622998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F23E3B-1B31-4D06-9A33-F53DD9B6B713}"/>
              </a:ext>
            </a:extLst>
          </p:cNvPr>
          <p:cNvSpPr/>
          <p:nvPr/>
        </p:nvSpPr>
        <p:spPr>
          <a:xfrm>
            <a:off x="8152047" y="4690205"/>
            <a:ext cx="278521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246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9B5F3A5-77F4-41F3-9035-8C894D4D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91" y="3187638"/>
            <a:ext cx="7225181" cy="259893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確認對應到的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159619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燒錄完成後，回到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的畫面，點一下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ModeMCU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如果找到上一步驟燒錄好的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模組，就會顯示其編號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2f36f9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(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藍色字體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57FEEA-1AF4-4626-A164-6312AB39DED8}"/>
              </a:ext>
            </a:extLst>
          </p:cNvPr>
          <p:cNvSpPr/>
          <p:nvPr/>
        </p:nvSpPr>
        <p:spPr>
          <a:xfrm>
            <a:off x="7687966" y="4035184"/>
            <a:ext cx="1533526" cy="705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70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確認對應到的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6617678" cy="159619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回到首頁開啟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(mobile)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，如右圖所示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確認開啟的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編號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，如下圖所示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355101-F864-4401-AB27-3B71CB64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102" y="1245176"/>
            <a:ext cx="3398585" cy="52475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E5CCD0-9D50-49E7-A1E8-F29E6234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1" y="3054699"/>
            <a:ext cx="4259949" cy="3574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41C297-47BD-46F9-B1F3-B7C9AD82D4DA}"/>
              </a:ext>
            </a:extLst>
          </p:cNvPr>
          <p:cNvSpPr/>
          <p:nvPr/>
        </p:nvSpPr>
        <p:spPr>
          <a:xfrm>
            <a:off x="8028632" y="3175280"/>
            <a:ext cx="1517301" cy="253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A56CD1-20A8-4808-A660-44A3905F7EDF}"/>
              </a:ext>
            </a:extLst>
          </p:cNvPr>
          <p:cNvSpPr/>
          <p:nvPr/>
        </p:nvSpPr>
        <p:spPr>
          <a:xfrm>
            <a:off x="2080986" y="3429000"/>
            <a:ext cx="1275163" cy="41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447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5195218-34DD-401E-A801-349335EBE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09539"/>
            <a:ext cx="9622502" cy="44132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確認對應到的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159619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的畫面，點一下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點選對應的邊號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57FEEA-1AF4-4626-A164-6312AB39DED8}"/>
              </a:ext>
            </a:extLst>
          </p:cNvPr>
          <p:cNvSpPr/>
          <p:nvPr/>
        </p:nvSpPr>
        <p:spPr>
          <a:xfrm>
            <a:off x="7376467" y="6541476"/>
            <a:ext cx="1533526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5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9B5F3A5-77F4-41F3-9035-8C894D4D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57" y="2376226"/>
            <a:ext cx="8684225" cy="31237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檢示物件的連線到裝置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1596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確認物件都有與裝置連線，如下圖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57FEEA-1AF4-4626-A164-6312AB39DED8}"/>
              </a:ext>
            </a:extLst>
          </p:cNvPr>
          <p:cNvSpPr/>
          <p:nvPr/>
        </p:nvSpPr>
        <p:spPr>
          <a:xfrm>
            <a:off x="8140113" y="3606152"/>
            <a:ext cx="1623989" cy="513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0C78E6-948D-41B7-AD1A-4378C47E35E4}"/>
              </a:ext>
            </a:extLst>
          </p:cNvPr>
          <p:cNvSpPr/>
          <p:nvPr/>
        </p:nvSpPr>
        <p:spPr>
          <a:xfrm>
            <a:off x="1852234" y="3514187"/>
            <a:ext cx="1623989" cy="605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05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實驗平台建立教學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7DFE1F-6546-406B-B55C-9DDA8C4C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888"/>
            <a:ext cx="10515600" cy="4803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實驗平台</a:t>
            </a:r>
            <a:endParaRPr lang="en-US" altLang="zh-TW" sz="4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42925" indent="-542925">
              <a:buFont typeface="+mj-lt"/>
              <a:buAutoNum type="arabicPeriod"/>
            </a:pPr>
            <a:r>
              <a:rPr lang="en-US" altLang="zh-TW" sz="4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 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實驗器材</a:t>
            </a:r>
            <a:endParaRPr lang="en-US" altLang="zh-TW" sz="4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模組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燈泡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麵包板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杜邦線、電阻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(220</a:t>
            </a:r>
            <a:r>
              <a:rPr lang="el-GR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Ω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682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模組的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線路配置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D1B812-9A2C-4334-A4CB-B627CB1D2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4" y="1435245"/>
            <a:ext cx="10711295" cy="49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03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C2B55-DD1F-4230-A03D-0FD57296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908"/>
            <a:ext cx="10515600" cy="1271155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實體接線圖</a:t>
            </a:r>
            <a:b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3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7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實驗單元一：基於自建</a:t>
            </a:r>
            <a:r>
              <a:rPr lang="en-US" altLang="zh-TW" sz="27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sz="27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平台使用開關控制實體燈泡的實驗</a:t>
            </a:r>
            <a:r>
              <a:rPr lang="en-US" altLang="zh-TW" sz="27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E127E1-17EB-4E8D-B325-4B84F920C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47324" y="756179"/>
            <a:ext cx="5140324" cy="6853766"/>
          </a:xfrm>
        </p:spPr>
      </p:pic>
    </p:spTree>
    <p:extLst>
      <p:ext uri="{BB962C8B-B14F-4D97-AF65-F5344CB8AC3E}">
        <p14:creationId xmlns:p14="http://schemas.microsoft.com/office/powerpoint/2010/main" val="20779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66821-4819-43C6-848D-0A5590EB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3A471-A75F-4712-A311-B20710EA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5" y="1600199"/>
            <a:ext cx="10901855" cy="436179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實驗平台建立教學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實驗單一：基於自建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平台使用開關控制實體燈泡的實驗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實驗單元二：基於自建</a:t>
            </a:r>
            <a:r>
              <a:rPr lang="en-US" altLang="zh-TW" b="1" dirty="0" err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平台使用三個開關控制三個實體燈泡的實驗</a:t>
            </a:r>
            <a:endParaRPr lang="en-US" altLang="zh-TW" b="1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實驗單元三：基於自建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平台分別使用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三個不同裝置的開關控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制三個實體元燈泡的實驗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7584FB-424C-4F10-AE57-A3BC29FE32D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10791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24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新增專案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開啟專案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0822FE-457A-48EA-BB50-4E35973B4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477962"/>
            <a:ext cx="10058400" cy="516824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6B8C49-1DFD-42E1-AF2B-23A60147E3DD}"/>
              </a:ext>
            </a:extLst>
          </p:cNvPr>
          <p:cNvSpPr/>
          <p:nvPr/>
        </p:nvSpPr>
        <p:spPr>
          <a:xfrm>
            <a:off x="2143125" y="1936750"/>
            <a:ext cx="914400" cy="34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502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95" y="1895967"/>
            <a:ext cx="4295775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在頁籤選項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中新增一個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07E876-1B54-4609-B3E5-8AF53920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895967"/>
            <a:ext cx="782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76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6" y="1406908"/>
            <a:ext cx="4295775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中設定三個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在左圖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選項中的數字呈現的下拉式清單選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“3”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然後以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“Save”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0C9E92-8FCE-4BDC-A9E7-7918C047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41" y="1406908"/>
            <a:ext cx="5796338" cy="414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9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71" y="175939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物件檢視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17" y="1696900"/>
            <a:ext cx="429577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在頁籤選項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中新增一個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中設定三個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在左圖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選項中的數字呈現的下拉式清單選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“3”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，然後以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“Save”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存檔，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畫面呈現如右圖所示。</a:t>
            </a:r>
            <a:endParaRPr lang="en-US" altLang="zh-TW" dirty="0">
              <a:solidFill>
                <a:srgbClr val="7030A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5084DE-FC74-4150-AC58-2F383C27D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92" y="1696900"/>
            <a:ext cx="6532636" cy="409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81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501933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新增一個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如下圖所示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3D3924-9809-46F4-97E7-574A1B76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76" y="2469704"/>
            <a:ext cx="7673251" cy="40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00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279189"/>
            <a:ext cx="10515600" cy="1142936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871" y="1550460"/>
            <a:ext cx="9546021" cy="9214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畫面呈現如下圖所示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BFDD54-A2D9-492E-AC3D-EF3476D0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4" y="2208870"/>
            <a:ext cx="10178839" cy="43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53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341111"/>
            <a:ext cx="10515600" cy="1142936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新增物件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62" y="1484047"/>
            <a:ext cx="10515600" cy="41723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新增三個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分別為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“D1”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“D2”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“D5”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，如下左圖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“Save”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後，畫面如下右圖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A00FCE-BDB4-46A9-8E85-1562F609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38" y="2626983"/>
            <a:ext cx="4008467" cy="40922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5AFA22F-AD18-405C-A867-3C9683683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53" y="2626983"/>
            <a:ext cx="5817486" cy="306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66821-4819-43C6-848D-0A5590EB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3A471-A75F-4712-A311-B20710EA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5" y="1600199"/>
            <a:ext cx="10901855" cy="436179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實驗平台建立教學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b="1" dirty="0" err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ESP8266 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的基本認識與環境設定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實驗單一：基於自建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平台使用開關控制實體燈泡的實驗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6213" indent="-176213"/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實驗單元二：基於自建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三個開關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三個實體燈泡的實驗</a:t>
            </a:r>
            <a:endParaRPr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實驗單元三：基於自建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平台分別使用</a:t>
            </a:r>
            <a:r>
              <a:rPr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三個不同裝置的開關控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制三個實體元燈泡的實驗</a:t>
            </a:r>
          </a:p>
        </p:txBody>
      </p:sp>
    </p:spTree>
    <p:extLst>
      <p:ext uri="{BB962C8B-B14F-4D97-AF65-F5344CB8AC3E}">
        <p14:creationId xmlns:p14="http://schemas.microsoft.com/office/powerpoint/2010/main" val="1571338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建立物件的關聯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02" y="1500999"/>
            <a:ext cx="11671998" cy="1928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將兩個物件連線做關聯，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如下圖所示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(Switch1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圖示本身各點選一下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就完成關聯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(Switch2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D2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圖示本身各點選一下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就完成關聯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(Switch3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D5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圖示本身各點選一下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就完成關聯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8EDB5D-7DF2-4063-B85F-CA3B1DB7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10" y="3520594"/>
            <a:ext cx="7178662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5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模組的程式燒錄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53" y="1458502"/>
            <a:ext cx="11475321" cy="4904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ArduTalk_ESP12e_1_t7”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 IDE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打開並修改其中的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#define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“(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)"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[LENTH_INFO] = “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地址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DefaultMyAP_SSID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名稱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  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DefaultMyAP_PASS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最後將程式燒錄至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865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模組的程式燒錄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52187"/>
            <a:ext cx="9978438" cy="117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ArduTalk_ESP12e_1_t7”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打開並修改其中的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#define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"(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IP)"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453AC1-A704-4024-A971-6ADCDF82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58" y="2034307"/>
            <a:ext cx="7335721" cy="47464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2693A0-11B3-4D29-8844-4574763D0077}"/>
              </a:ext>
            </a:extLst>
          </p:cNvPr>
          <p:cNvSpPr/>
          <p:nvPr/>
        </p:nvSpPr>
        <p:spPr>
          <a:xfrm>
            <a:off x="4853355" y="5554606"/>
            <a:ext cx="622998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704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程式燒錄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98" y="1325563"/>
            <a:ext cx="4755777" cy="4904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ArduTalk_ESP12e_1_t7”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打開並修改其中的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[LENTH_INFO] = "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IP";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DefaultMyAP_SSID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名稱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  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DefaultMyAP_PASS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最後將程式燒錄至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48B89A-167F-42E8-9C6E-1300C7E2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76" y="537826"/>
            <a:ext cx="6482715" cy="5610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7EB276-2CF2-47D0-A0FA-B3FA5BB9DDD0}"/>
              </a:ext>
            </a:extLst>
          </p:cNvPr>
          <p:cNvSpPr/>
          <p:nvPr/>
        </p:nvSpPr>
        <p:spPr>
          <a:xfrm>
            <a:off x="8430568" y="3676113"/>
            <a:ext cx="622998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41A759-DF24-491E-B9BD-EE9123BF48AA}"/>
              </a:ext>
            </a:extLst>
          </p:cNvPr>
          <p:cNvSpPr/>
          <p:nvPr/>
        </p:nvSpPr>
        <p:spPr>
          <a:xfrm>
            <a:off x="8222383" y="4891986"/>
            <a:ext cx="622998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F23E3B-1B31-4D06-9A33-F53DD9B6B713}"/>
              </a:ext>
            </a:extLst>
          </p:cNvPr>
          <p:cNvSpPr/>
          <p:nvPr/>
        </p:nvSpPr>
        <p:spPr>
          <a:xfrm>
            <a:off x="8152047" y="4690205"/>
            <a:ext cx="278521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171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確認對應到的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159619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燒錄完成後，回到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的畫面，點一下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ModeMCU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如果找到上一步驟燒錄好的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模組，就會顯示其編號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2f36f9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(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藍色字體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DB721F-63DA-4235-B575-D8937793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414" y="2941905"/>
            <a:ext cx="7247248" cy="384843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57FEEA-1AF4-4626-A164-6312AB39DED8}"/>
              </a:ext>
            </a:extLst>
          </p:cNvPr>
          <p:cNvSpPr/>
          <p:nvPr/>
        </p:nvSpPr>
        <p:spPr>
          <a:xfrm>
            <a:off x="7797521" y="3803301"/>
            <a:ext cx="1316334" cy="547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018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確認對應到的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6617678" cy="159619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回到首頁開啟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(mobile)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，如右圖所示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確認開啟的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編號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，如下圖所示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355101-F864-4401-AB27-3B71CB64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102" y="1245176"/>
            <a:ext cx="3398585" cy="52475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E5CCD0-9D50-49E7-A1E8-F29E6234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038" y="3842491"/>
            <a:ext cx="3158816" cy="2650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41C297-47BD-46F9-B1F3-B7C9AD82D4DA}"/>
              </a:ext>
            </a:extLst>
          </p:cNvPr>
          <p:cNvSpPr/>
          <p:nvPr/>
        </p:nvSpPr>
        <p:spPr>
          <a:xfrm>
            <a:off x="8028632" y="3175280"/>
            <a:ext cx="1517301" cy="253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A56CD1-20A8-4808-A660-44A3905F7EDF}"/>
              </a:ext>
            </a:extLst>
          </p:cNvPr>
          <p:cNvSpPr/>
          <p:nvPr/>
        </p:nvSpPr>
        <p:spPr>
          <a:xfrm>
            <a:off x="4914621" y="4062046"/>
            <a:ext cx="1275163" cy="41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928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確認對應到的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159619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的畫面，點一下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點選對應的邊號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19708A-24AF-4E5E-8009-8E7CBE2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05861"/>
            <a:ext cx="9403819" cy="43521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57FEEA-1AF4-4626-A164-6312AB39DED8}"/>
              </a:ext>
            </a:extLst>
          </p:cNvPr>
          <p:cNvSpPr/>
          <p:nvPr/>
        </p:nvSpPr>
        <p:spPr>
          <a:xfrm>
            <a:off x="7190693" y="6576646"/>
            <a:ext cx="1533526" cy="281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582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BB61C09-2886-47DD-ADD0-56EA3B01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35364"/>
            <a:ext cx="9655376" cy="39438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檢示物件的連線到裝置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1596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確認物件都有與裝置連線，如下圖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57FEEA-1AF4-4626-A164-6312AB39DED8}"/>
              </a:ext>
            </a:extLst>
          </p:cNvPr>
          <p:cNvSpPr/>
          <p:nvPr/>
        </p:nvSpPr>
        <p:spPr>
          <a:xfrm>
            <a:off x="8662628" y="3468204"/>
            <a:ext cx="1623989" cy="513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0C78E6-948D-41B7-AD1A-4378C47E35E4}"/>
              </a:ext>
            </a:extLst>
          </p:cNvPr>
          <p:cNvSpPr/>
          <p:nvPr/>
        </p:nvSpPr>
        <p:spPr>
          <a:xfrm>
            <a:off x="1698425" y="3422222"/>
            <a:ext cx="1623989" cy="605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563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模組的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線路配置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AADC111-A195-457E-8175-933CE196F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2" y="1690687"/>
            <a:ext cx="10444585" cy="4802187"/>
          </a:xfrm>
        </p:spPr>
      </p:pic>
    </p:spTree>
    <p:extLst>
      <p:ext uri="{BB962C8B-B14F-4D97-AF65-F5344CB8AC3E}">
        <p14:creationId xmlns:p14="http://schemas.microsoft.com/office/powerpoint/2010/main" val="2885279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C2B55-DD1F-4230-A03D-0FD57296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7" y="158153"/>
            <a:ext cx="11716377" cy="1325563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實體接線圖</a:t>
            </a:r>
            <a:b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實驗單元二：基於自建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平台使用三個開關控制三個實體燈泡的實驗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1F1796E-83C4-49E7-956F-929B19FD3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87428" y="966292"/>
            <a:ext cx="4346376" cy="5795169"/>
          </a:xfrm>
        </p:spPr>
      </p:pic>
    </p:spTree>
    <p:extLst>
      <p:ext uri="{BB962C8B-B14F-4D97-AF65-F5344CB8AC3E}">
        <p14:creationId xmlns:p14="http://schemas.microsoft.com/office/powerpoint/2010/main" val="305748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988711" cy="1325563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7452"/>
            <a:ext cx="6513301" cy="21806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 IDE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中的偏好設定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F08D7F6-6BAD-4F31-B633-4159D9D1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87701"/>
            <a:ext cx="7149915" cy="484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11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66821-4819-43C6-848D-0A5590EB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3A471-A75F-4712-A311-B20710EA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945" y="1600199"/>
            <a:ext cx="10901855" cy="436179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實驗平台建立教學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實驗單一：基於自建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平台使用開關控制實體燈泡的實驗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實驗單元二：基於自建</a:t>
            </a:r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平台使用三個開關控制三個實體燈泡的實驗</a:t>
            </a: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實驗單元三：基於自建</a:t>
            </a:r>
            <a:r>
              <a:rPr lang="en-US" altLang="zh-TW" b="1" dirty="0" err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平台分別使用三個不同裝置的開關控制三個實體元燈泡的實驗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7584FB-424C-4F10-AE57-A3BC29FE32DF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10791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53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新增專案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開啟專案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0822FE-457A-48EA-BB50-4E35973B4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477962"/>
            <a:ext cx="10058400" cy="516824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6B8C49-1DFD-42E1-AF2B-23A60147E3DD}"/>
              </a:ext>
            </a:extLst>
          </p:cNvPr>
          <p:cNvSpPr/>
          <p:nvPr/>
        </p:nvSpPr>
        <p:spPr>
          <a:xfrm>
            <a:off x="2143125" y="1936750"/>
            <a:ext cx="914400" cy="34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638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95" y="1895967"/>
            <a:ext cx="4295775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在頁籤選項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中新增三個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C07E876-1B54-4609-B3E5-8AF53920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895967"/>
            <a:ext cx="782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41" y="1446740"/>
            <a:ext cx="4648195" cy="4351338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在每一個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中設定一個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在左圖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選項中的數字呈現的下拉式清單選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“1”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然後以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“Save”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以上步驟重複執行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次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6303667-8415-4E92-BED2-36C8E24E0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75" y="1406908"/>
            <a:ext cx="673236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92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71" y="175939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物件檢視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71" y="1696900"/>
            <a:ext cx="4588421" cy="4351338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在頁籤選項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中新增三個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在每一個</a:t>
            </a:r>
            <a:r>
              <a:rPr lang="en-US" altLang="zh-TW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中設定一個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在左圖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選項中的數字呈現的下拉式清單選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“1”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，然後以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“Save”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存檔，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畫面呈現如右圖所示。</a:t>
            </a:r>
            <a:endParaRPr lang="en-US" altLang="zh-TW" dirty="0">
              <a:solidFill>
                <a:srgbClr val="7030A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E3BD0BC-D089-4D88-A3EF-85C78ECF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24" y="1501502"/>
            <a:ext cx="5951736" cy="4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85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501933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新增一個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如下圖所示</a:t>
            </a:r>
            <a:r>
              <a:rPr lang="en-US" altLang="zh-TW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3D3924-9809-46F4-97E7-574A1B76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76" y="2469704"/>
            <a:ext cx="7673251" cy="40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5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279189"/>
            <a:ext cx="10515600" cy="1142936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新增物件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871" y="1550460"/>
            <a:ext cx="9546021" cy="92143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畫面呈現如下圖所示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C015C8-BD24-46BE-BA49-D6FC1F398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2" y="2169608"/>
            <a:ext cx="8009440" cy="42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28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62" y="341111"/>
            <a:ext cx="10515600" cy="1142936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新增物件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62" y="1484047"/>
            <a:ext cx="10515600" cy="41723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新增三個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分別為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“D1”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“D2”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“D5”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，如下左圖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“Save”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後，畫面如下右圖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A00FCE-BDB4-46A9-8E85-1562F609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38" y="2626983"/>
            <a:ext cx="4008467" cy="40922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138EFC-6795-4965-BA3F-7C805E21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4" y="2626983"/>
            <a:ext cx="6187797" cy="379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02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建立物件的關聯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02" y="1500999"/>
            <a:ext cx="11671998" cy="1928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將兩個物件連線做關聯，</a:t>
            </a:r>
            <a:r>
              <a:rPr lang="zh-TW" altLang="en-US" dirty="0">
                <a:solidFill>
                  <a:srgbClr val="7030A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如下圖所示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圖示本身各點選一下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就完成關聯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D2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圖示本身各點選一下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就完成關聯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第三個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Switch1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D5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圖示本身各點選一下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" panose="05000000000000000000" pitchFamily="2" charset="2"/>
              </a:rPr>
              <a:t>就完成關聯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DB8797-C39E-49EE-A8D2-109E71D45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91"/>
          <a:stretch/>
        </p:blipFill>
        <p:spPr>
          <a:xfrm>
            <a:off x="2100105" y="3429000"/>
            <a:ext cx="5468126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0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模組的程式燒錄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4904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ArduTalk_ESP12e_1_t7”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打開並修改其中的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#define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"(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IP)"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[LENTH_INFO] = "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IP";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DefaultMyAP_SSID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名稱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  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DefaultMyAP_PASS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最後將程式燒錄至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7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079146" cy="1325563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286" y="1119188"/>
            <a:ext cx="10639425" cy="94164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 IDE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偏好設定中的額外的開發版管理員網址輸入以下網址：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http://arduino.esp8266.com/stable/package_esp8266com_index.json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CBA0A5-6678-4D27-82FA-305A83569E7B}"/>
              </a:ext>
            </a:extLst>
          </p:cNvPr>
          <p:cNvSpPr txBox="1"/>
          <p:nvPr/>
        </p:nvSpPr>
        <p:spPr>
          <a:xfrm>
            <a:off x="8715215" y="4095776"/>
            <a:ext cx="30915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</a:t>
            </a:r>
            <a:r>
              <a:rPr lang="zh-TW" altLang="en-US" dirty="0"/>
              <a:t>資料來源： </a:t>
            </a:r>
            <a:r>
              <a:rPr lang="en-US" altLang="zh-TW" dirty="0">
                <a:hlinkClick r:id="rId3"/>
              </a:rPr>
              <a:t>https://sites.google.com/site/arduinochutiyan/home/nodemcu/arduino-%E7%92%B0%E5%A2%83%E5%BB%BA%E7%BD%AE-%E5%AE%89%E8%A3%9Desp8266%E9%96%8B%E7%99%BC%E6%9D%BF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0671D0-7D60-4B1F-835C-840B1DA9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060829"/>
            <a:ext cx="7611537" cy="46202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9ABA97-3EB6-430B-9C85-E4594FE95FB1}"/>
              </a:ext>
            </a:extLst>
          </p:cNvPr>
          <p:cNvSpPr/>
          <p:nvPr/>
        </p:nvSpPr>
        <p:spPr>
          <a:xfrm>
            <a:off x="776286" y="5389562"/>
            <a:ext cx="6920751" cy="508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6834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模組的程式燒錄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52187"/>
            <a:ext cx="9978438" cy="117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ArduTalk_ESP12e_1_t7”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打開並修改其中的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#define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"(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IP)"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453AC1-A704-4024-A971-6ADCDF82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58" y="2034307"/>
            <a:ext cx="7335721" cy="47464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D2693A0-11B3-4D29-8844-4574763D0077}"/>
              </a:ext>
            </a:extLst>
          </p:cNvPr>
          <p:cNvSpPr/>
          <p:nvPr/>
        </p:nvSpPr>
        <p:spPr>
          <a:xfrm>
            <a:off x="4853355" y="5554606"/>
            <a:ext cx="622998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335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程式燒錄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98" y="1325563"/>
            <a:ext cx="4755777" cy="49041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ArduTalk_ESP12e_1_t7”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打開並修改其中的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IoTtalkServerIP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[LENTH_INFO] = "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iottalkserver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IP";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DefaultMyAP_SSID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名稱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  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DefaultMyAP_PASS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_[LENTH_INFO]= 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欲連線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WIFI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";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最後將程式燒錄至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48B89A-167F-42E8-9C6E-1300C7E2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76" y="537826"/>
            <a:ext cx="6482715" cy="56102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7EB276-2CF2-47D0-A0FA-B3FA5BB9DDD0}"/>
              </a:ext>
            </a:extLst>
          </p:cNvPr>
          <p:cNvSpPr/>
          <p:nvPr/>
        </p:nvSpPr>
        <p:spPr>
          <a:xfrm>
            <a:off x="8430568" y="3676113"/>
            <a:ext cx="622998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41A759-DF24-491E-B9BD-EE9123BF48AA}"/>
              </a:ext>
            </a:extLst>
          </p:cNvPr>
          <p:cNvSpPr/>
          <p:nvPr/>
        </p:nvSpPr>
        <p:spPr>
          <a:xfrm>
            <a:off x="8222383" y="4891986"/>
            <a:ext cx="622998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F23E3B-1B31-4D06-9A33-F53DD9B6B713}"/>
              </a:ext>
            </a:extLst>
          </p:cNvPr>
          <p:cNvSpPr/>
          <p:nvPr/>
        </p:nvSpPr>
        <p:spPr>
          <a:xfrm>
            <a:off x="8152047" y="4690205"/>
            <a:ext cx="278521" cy="1428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173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47100F-BEA6-475D-B968-4E78A8B24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49" y="2945166"/>
            <a:ext cx="6795216" cy="39128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確認對應到的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159619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燒錄完成後，回到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的畫面，點一下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ModeMCU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如果找到上一步驟燒錄好的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模組，就會顯示其編號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2f36f9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 (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藍色字體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57FEEA-1AF4-4626-A164-6312AB39DED8}"/>
              </a:ext>
            </a:extLst>
          </p:cNvPr>
          <p:cNvSpPr/>
          <p:nvPr/>
        </p:nvSpPr>
        <p:spPr>
          <a:xfrm>
            <a:off x="7797521" y="3803301"/>
            <a:ext cx="1316334" cy="547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238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確認對應到的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6617678" cy="159619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回到首頁開啟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(mobile)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，如右圖所示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確認開啟的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編號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，如下圖所示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355101-F864-4401-AB27-3B71CB64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102" y="1245176"/>
            <a:ext cx="3398585" cy="52475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E5CCD0-9D50-49E7-A1E8-F29E6234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1" y="3054699"/>
            <a:ext cx="4259949" cy="3574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41C297-47BD-46F9-B1F3-B7C9AD82D4DA}"/>
              </a:ext>
            </a:extLst>
          </p:cNvPr>
          <p:cNvSpPr/>
          <p:nvPr/>
        </p:nvSpPr>
        <p:spPr>
          <a:xfrm>
            <a:off x="8028632" y="3175280"/>
            <a:ext cx="1517301" cy="253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A56CD1-20A8-4808-A660-44A3905F7EDF}"/>
              </a:ext>
            </a:extLst>
          </p:cNvPr>
          <p:cNvSpPr/>
          <p:nvPr/>
        </p:nvSpPr>
        <p:spPr>
          <a:xfrm>
            <a:off x="2080986" y="3429000"/>
            <a:ext cx="1275163" cy="41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468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確認對應到的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159619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的畫面，點一下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Remote_control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點選對應的邊號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8769195-DE62-4F24-832C-2DFCFFEA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46" y="2486894"/>
            <a:ext cx="10956053" cy="39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82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96C29DA-F658-4610-B5EB-EE22298BF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93"/>
          <a:stretch/>
        </p:blipFill>
        <p:spPr>
          <a:xfrm>
            <a:off x="1085704" y="1972120"/>
            <a:ext cx="7987958" cy="46041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檢示物件的連線到裝置</a:t>
            </a:r>
          </a:p>
        </p:txBody>
      </p:sp>
      <p:sp>
        <p:nvSpPr>
          <p:cNvPr id="7" name="內容版面配置區 3">
            <a:extLst>
              <a:ext uri="{FF2B5EF4-FFF2-40B4-BE49-F238E27FC236}">
                <a16:creationId xmlns:a16="http://schemas.microsoft.com/office/drawing/2014/main" id="{A4FF067F-A541-4118-92F5-F3B00793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8502"/>
            <a:ext cx="11229975" cy="1596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確認物件都有與裝置連線，如下圖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57FEEA-1AF4-4626-A164-6312AB39DED8}"/>
              </a:ext>
            </a:extLst>
          </p:cNvPr>
          <p:cNvSpPr/>
          <p:nvPr/>
        </p:nvSpPr>
        <p:spPr>
          <a:xfrm>
            <a:off x="7362588" y="3029658"/>
            <a:ext cx="1623989" cy="513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0C78E6-948D-41B7-AD1A-4378C47E35E4}"/>
              </a:ext>
            </a:extLst>
          </p:cNvPr>
          <p:cNvSpPr/>
          <p:nvPr/>
        </p:nvSpPr>
        <p:spPr>
          <a:xfrm>
            <a:off x="1728571" y="3004615"/>
            <a:ext cx="1476854" cy="513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4D7DB3-FDF5-4CFA-B0B5-43C6887B80E9}"/>
              </a:ext>
            </a:extLst>
          </p:cNvPr>
          <p:cNvSpPr/>
          <p:nvPr/>
        </p:nvSpPr>
        <p:spPr>
          <a:xfrm>
            <a:off x="1728571" y="4104551"/>
            <a:ext cx="1476854" cy="513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4DBD86-D564-480A-8A97-EAAACDFEA4DA}"/>
              </a:ext>
            </a:extLst>
          </p:cNvPr>
          <p:cNvSpPr/>
          <p:nvPr/>
        </p:nvSpPr>
        <p:spPr>
          <a:xfrm>
            <a:off x="1728571" y="5342867"/>
            <a:ext cx="1476854" cy="513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068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79A67-FD09-469E-ABC2-04DA80FF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模組的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線路配置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AADC111-A195-457E-8175-933CE196F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72" y="1690687"/>
            <a:ext cx="10444585" cy="4802187"/>
          </a:xfrm>
        </p:spPr>
      </p:pic>
    </p:spTree>
    <p:extLst>
      <p:ext uri="{BB962C8B-B14F-4D97-AF65-F5344CB8AC3E}">
        <p14:creationId xmlns:p14="http://schemas.microsoft.com/office/powerpoint/2010/main" val="1899938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1F1796E-83C4-49E7-956F-929B19FD3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87428" y="966292"/>
            <a:ext cx="4346376" cy="5795169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8183207-B0A0-4A83-AC5A-C3FD813C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7" y="158153"/>
            <a:ext cx="11716377" cy="1325563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實體接線圖</a:t>
            </a:r>
            <a:b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實驗單元三：基於自建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平台分別使用三個不同裝置的開關控制三個實體元燈泡的實驗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14865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74FAD-570E-429A-8C21-9893DB60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0643" y="2766218"/>
            <a:ext cx="5170714" cy="1325563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結束，謝謝大家</a:t>
            </a:r>
          </a:p>
        </p:txBody>
      </p:sp>
    </p:spTree>
    <p:extLst>
      <p:ext uri="{BB962C8B-B14F-4D97-AF65-F5344CB8AC3E}">
        <p14:creationId xmlns:p14="http://schemas.microsoft.com/office/powerpoint/2010/main" val="341829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295" y="1235128"/>
            <a:ext cx="3458138" cy="201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 IDE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</a:t>
            </a:r>
            <a:r>
              <a:rPr lang="zh-TW" altLang="en-US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工具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開發板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“Arduino Uno”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</a:t>
            </a:r>
            <a:r>
              <a:rPr lang="zh-TW" alt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開發版管理員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5FC022-F0A4-4079-8579-2E84E4A3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8" y="940509"/>
            <a:ext cx="7621008" cy="5917491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F68E2B27-12FF-4ED4-9602-527BD6757DB9}"/>
              </a:ext>
            </a:extLst>
          </p:cNvPr>
          <p:cNvSpPr txBox="1">
            <a:spLocks/>
          </p:cNvSpPr>
          <p:nvPr/>
        </p:nvSpPr>
        <p:spPr>
          <a:xfrm>
            <a:off x="776287" y="0"/>
            <a:ext cx="110791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</p:txBody>
      </p:sp>
    </p:spTree>
    <p:extLst>
      <p:ext uri="{BB962C8B-B14F-4D97-AF65-F5344CB8AC3E}">
        <p14:creationId xmlns:p14="http://schemas.microsoft.com/office/powerpoint/2010/main" val="235585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37" y="1325563"/>
            <a:ext cx="10980285" cy="573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搜尋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並安裝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2.7.2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使用於</a:t>
            </a:r>
            <a:r>
              <a:rPr lang="en-US" altLang="zh-TW" dirty="0" err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IoTTalk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上目前測試結果比較穩定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A51B1E1-256C-449C-8AAC-27901BAB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28" y="1899138"/>
            <a:ext cx="8356922" cy="4674753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AD52AE5-92E1-430B-BAC6-4B072BE9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079146" cy="1325563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</p:txBody>
      </p:sp>
    </p:spTree>
    <p:extLst>
      <p:ext uri="{BB962C8B-B14F-4D97-AF65-F5344CB8AC3E}">
        <p14:creationId xmlns:p14="http://schemas.microsoft.com/office/powerpoint/2010/main" val="363695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FCF435-8A73-4A0A-9648-ED0725CAF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441" y="1410829"/>
            <a:ext cx="10639425" cy="94164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安裝完成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2.7.2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開發版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C68E83-F476-40E6-B5A4-AEAF68D3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80" y="2011672"/>
            <a:ext cx="8677485" cy="48463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2D8BA78-9024-4600-8CFC-3B8B3531BC95}"/>
              </a:ext>
            </a:extLst>
          </p:cNvPr>
          <p:cNvSpPr/>
          <p:nvPr/>
        </p:nvSpPr>
        <p:spPr>
          <a:xfrm>
            <a:off x="1133475" y="2874138"/>
            <a:ext cx="3152776" cy="41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C1B9914-0572-422C-85C1-C63991C9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441" y="0"/>
            <a:ext cx="11139435" cy="1325563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NodeMCU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ESP8266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的基本認識與環境設定</a:t>
            </a:r>
          </a:p>
        </p:txBody>
      </p:sp>
    </p:spTree>
    <p:extLst>
      <p:ext uri="{BB962C8B-B14F-4D97-AF65-F5344CB8AC3E}">
        <p14:creationId xmlns:p14="http://schemas.microsoft.com/office/powerpoint/2010/main" val="3508411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2585</Words>
  <Application>Microsoft Office PowerPoint</Application>
  <PresentationFormat>寬螢幕</PresentationFormat>
  <Paragraphs>230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4" baseType="lpstr">
      <vt:lpstr>標楷體</vt:lpstr>
      <vt:lpstr>Arial</vt:lpstr>
      <vt:lpstr>Calibri</vt:lpstr>
      <vt:lpstr>Calibri Light</vt:lpstr>
      <vt:lpstr>Times New Roman</vt:lpstr>
      <vt:lpstr>Office 佈景主題</vt:lpstr>
      <vt:lpstr>智慧物聯網   課程單元 以自行建置的IoTTalk雲端平台-實作實體開關燈實驗</vt:lpstr>
      <vt:lpstr>大綱</vt:lpstr>
      <vt:lpstr>實驗平台建立教學</vt:lpstr>
      <vt:lpstr>大綱</vt:lpstr>
      <vt:lpstr>NodeMCU ESP8266 的基本認識與環境設定</vt:lpstr>
      <vt:lpstr>NodeMCU ESP8266 的基本認識與環境設定</vt:lpstr>
      <vt:lpstr>PowerPoint 簡報</vt:lpstr>
      <vt:lpstr>NodeMCU ESP8266 的基本認識與環境設定</vt:lpstr>
      <vt:lpstr>NodeMCU ESP8266 的基本認識與環境設定</vt:lpstr>
      <vt:lpstr>NodeMCU ESP8266 的基本認識與環境設定</vt:lpstr>
      <vt:lpstr>NodeMCU ESP8266 的基本認識與環境設定</vt:lpstr>
      <vt:lpstr>大綱</vt:lpstr>
      <vt:lpstr>IoTTalk  新增專案/開啟專案</vt:lpstr>
      <vt:lpstr>IoTTalk  新增物件Remote_control</vt:lpstr>
      <vt:lpstr>IoTTalk  新增物件Remote_control</vt:lpstr>
      <vt:lpstr>IoTTalk  物件檢視(Remote_control)</vt:lpstr>
      <vt:lpstr>IoTTalk  新增物件NodeMCU</vt:lpstr>
      <vt:lpstr>IoTTalk  新增物件NodeMCU</vt:lpstr>
      <vt:lpstr>IoTTalk 新增物件NodeMCU</vt:lpstr>
      <vt:lpstr>IoTTalk  建立物件的關聯</vt:lpstr>
      <vt:lpstr>IoTTalk  物件的檢視</vt:lpstr>
      <vt:lpstr>IoTTalk  新增物件ESP8266模組</vt:lpstr>
      <vt:lpstr>ESP8266模組的程式燒錄</vt:lpstr>
      <vt:lpstr>ESP8266模組的程式燒錄</vt:lpstr>
      <vt:lpstr>ESP8266程式燒錄</vt:lpstr>
      <vt:lpstr>IoTTalk 確認對應到的ESP8266模組</vt:lpstr>
      <vt:lpstr>IoTTalk 確認對應到的Remote_control</vt:lpstr>
      <vt:lpstr>IoTTalk 確認對應到的ESP8266模組</vt:lpstr>
      <vt:lpstr>IoTTalk 檢示物件的連線到裝置</vt:lpstr>
      <vt:lpstr>ESP8266模組的線路配置</vt:lpstr>
      <vt:lpstr>實體接線圖 (實驗單元一：基於自建IoTTalk平台使用開關控制實體燈泡的實驗)</vt:lpstr>
      <vt:lpstr>大綱</vt:lpstr>
      <vt:lpstr>IoTTalk  新增專案/開啟專案</vt:lpstr>
      <vt:lpstr>IoTTalk  新增物件Remote_control</vt:lpstr>
      <vt:lpstr>IoTTalk  新增物件Remote_control</vt:lpstr>
      <vt:lpstr>IoTTalk  物件檢視(Remote_control)</vt:lpstr>
      <vt:lpstr>IoTTalk  新增物件NodeMCU</vt:lpstr>
      <vt:lpstr>IoTTalk  新增物件NodeMCU</vt:lpstr>
      <vt:lpstr>IoTTalk 新增物件NodeMCU</vt:lpstr>
      <vt:lpstr>IoTTalk  建立物件的關聯</vt:lpstr>
      <vt:lpstr>ESP8266模組的程式燒錄</vt:lpstr>
      <vt:lpstr>ESP8266模組的程式燒錄</vt:lpstr>
      <vt:lpstr>ESP8266程式燒錄</vt:lpstr>
      <vt:lpstr>IoTTalk 確認對應到的ESP8266模組</vt:lpstr>
      <vt:lpstr>IoTTalk 確認對應到的Remote_control</vt:lpstr>
      <vt:lpstr>IoTTalk 確認對應到的ESP8266模組</vt:lpstr>
      <vt:lpstr>IoTTalk 檢示物件的連線到裝置</vt:lpstr>
      <vt:lpstr>ESP8266模組的線路配置</vt:lpstr>
      <vt:lpstr>實體接線圖 (實驗單元二：基於自建IoTTalk平台使用三個開關控制三個實體燈泡的實驗)</vt:lpstr>
      <vt:lpstr>大綱</vt:lpstr>
      <vt:lpstr>IoTTalk  新增專案/開啟專案</vt:lpstr>
      <vt:lpstr>IoTTalk  新增物件Remote_control</vt:lpstr>
      <vt:lpstr>IoTTalk  新增物件Remote_control</vt:lpstr>
      <vt:lpstr>IoTTalk  物件檢視(Remote_control)</vt:lpstr>
      <vt:lpstr>IoTTalk  新增物件NodeMCU</vt:lpstr>
      <vt:lpstr>IoTTalk  新增物件NodeMCU</vt:lpstr>
      <vt:lpstr>IoTTalk 新增物件NodeMCU</vt:lpstr>
      <vt:lpstr>IoTTalk  建立物件的關聯</vt:lpstr>
      <vt:lpstr>ESP8266模組的程式燒錄</vt:lpstr>
      <vt:lpstr>ESP8266模組的程式燒錄</vt:lpstr>
      <vt:lpstr>ESP8266程式燒錄</vt:lpstr>
      <vt:lpstr>IoTTalk 確認對應到的ESP8266模組</vt:lpstr>
      <vt:lpstr>IoTTalk 確認對應到的Remote_control</vt:lpstr>
      <vt:lpstr>IoTTalk 確認對應到的ESP8266模組</vt:lpstr>
      <vt:lpstr>IoTTalk 檢示物件的連線到裝置</vt:lpstr>
      <vt:lpstr>ESP8266模組的線路配置</vt:lpstr>
      <vt:lpstr>實體接線圖 (實驗單元三：基於自建IoTTalk平台分別使用三個不同裝置的開關控制三個實體元燈泡的實驗)</vt:lpstr>
      <vt:lpstr>結束，謝謝大家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智慧物聯網 IoTTalk 實作實體開關燈</dc:title>
  <dc:creator>志昇</dc:creator>
  <cp:lastModifiedBy>蘇志昇</cp:lastModifiedBy>
  <cp:revision>82</cp:revision>
  <dcterms:created xsi:type="dcterms:W3CDTF">2022-05-25T03:13:05Z</dcterms:created>
  <dcterms:modified xsi:type="dcterms:W3CDTF">2023-06-21T06:53:17Z</dcterms:modified>
</cp:coreProperties>
</file>